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0080625" cy="7559675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04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4964239-1976-4C3D-A960-4D4C8E9B58F6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95272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B0690B78-32EA-42F0-A63F-52C5695EA06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415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imes New Roman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E073F7-CFBE-40FF-A98B-97DE553E10C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132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93E4DC-BD16-465A-8406-E81D45214FB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464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42D9C9-8870-4A43-8092-E863040FE27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377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0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84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8236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13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62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30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1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2493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BC5C06-E69F-4F04-A33D-2F0D906F79E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981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1834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09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87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4F6001-F0A7-4655-804C-9108C034050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11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60E690-BD45-40E8-9DD7-CDCF5DA87E0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414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355DF4-73B9-4C24-9520-A7DAAD8EDCB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999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E6E566-5CC8-4F35-BD22-C7333A134C3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70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FE2E71-04A1-4136-A1A5-E69567E9156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508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10BD96-3801-433C-94AD-BE15F6DA6D5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999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7505AD-3503-49D4-9134-513B88FE0AC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367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x-none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A7214841-7D2F-4747-A25D-F32BA6B0BB59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Prostokąt 3"/>
          <p:cNvSpPr/>
          <p:nvPr/>
        </p:nvSpPr>
        <p:spPr>
          <a:xfrm>
            <a:off x="725039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87919" y="7289279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0">
        <a:tabLst/>
        <a:defRPr lang="de-DE" sz="24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720000" y="180000"/>
            <a:ext cx="8608320" cy="126252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/>
              <a:t>Moja szkoła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341360"/>
            <a:ext cx="4500000" cy="3158639"/>
          </a:xfrm>
        </p:spPr>
      </p:pic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5235840" y="1963080"/>
            <a:ext cx="4280760" cy="49374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980000"/>
            <a:ext cx="4320000" cy="48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/>
              <a:t>					</a:t>
            </a:r>
            <a:r>
              <a:rPr lang="de-DE" sz="2800"/>
              <a:t>i...naśladowaliśmy ich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260000"/>
            <a:ext cx="4460760" cy="324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59240" y="3101760"/>
            <a:ext cx="5540760" cy="3918240"/>
          </a:xfrm>
        </p:spPr>
      </p:pic>
    </p:spTree>
  </p:cSld>
  <p:clrMapOvr>
    <a:masterClrMapping/>
  </p:clrMapOvr>
  <p:transition spd="med" advTm="5000">
    <p:zo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czasem nawet byliśmy od nich lepsi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0960" y="1999080"/>
            <a:ext cx="4820760" cy="3612239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60000" y="4140000"/>
            <a:ext cx="5220000" cy="281736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 						bo dużo ćwiczymy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800000"/>
            <a:ext cx="4680000" cy="342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20000" y="2880000"/>
            <a:ext cx="5580000" cy="4140000"/>
          </a:xfr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de-DE" sz="2800"/>
              <a:t>by zajść jak najwyżej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440000"/>
            <a:ext cx="9180000" cy="558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de-DE" sz="2800"/>
              <a:t>	Nauczyliśmy się pomagać </a:t>
            </a:r>
            <a:br>
              <a:rPr lang="de-DE" sz="2800"/>
            </a:br>
            <a:r>
              <a:rPr lang="de-DE" sz="2800"/>
              <a:t>potrzebującym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605240"/>
            <a:ext cx="3780000" cy="2894759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3640" y="4320000"/>
            <a:ext cx="3726360" cy="2880000"/>
          </a:xfrm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40440" y="2880000"/>
            <a:ext cx="3499559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	I zachęcamy do tego innych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260000"/>
            <a:ext cx="4860000" cy="342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0000" y="2880000"/>
            <a:ext cx="5580000" cy="4140000"/>
          </a:xfrm>
        </p:spPr>
      </p:pic>
    </p:spTree>
  </p:cSld>
  <p:clrMapOvr>
    <a:masterClrMapping/>
  </p:clrMapOvr>
  <p:transition spd="med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de-DE" sz="2800"/>
              <a:t>Ale czasem nawet nauczycieli potrafimy </a:t>
            </a:r>
            <a:br>
              <a:rPr lang="de-DE" sz="2800"/>
            </a:br>
            <a:r>
              <a:rPr lang="de-DE" sz="2800"/>
              <a:t>solidnie wystraszyć...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440000"/>
            <a:ext cx="3139559" cy="235476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4140000"/>
            <a:ext cx="3554280" cy="235476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40000" y="1440000"/>
            <a:ext cx="5618520" cy="5040000"/>
          </a:xfrm>
        </p:spPr>
      </p:pic>
    </p:spTree>
  </p:cSld>
  <p:clrMapOvr>
    <a:masterClrMapping/>
  </p:clrMapOvr>
  <p:transition spd="med" advTm="5000">
    <p:pull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605240"/>
            <a:ext cx="4320000" cy="2894759"/>
          </a:xfrm>
        </p:spPr>
      </p:pic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08960" y="1620000"/>
            <a:ext cx="4451040" cy="2880000"/>
          </a:xfrm>
        </p:spPr>
      </p:pic>
      <p:sp>
        <p:nvSpPr>
          <p:cNvPr id="4" name="Tytuł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 tu nawet diabełki znajdą ciekawą lekturę</a:t>
            </a:r>
          </a:p>
        </p:txBody>
      </p:sp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60000" y="4320000"/>
            <a:ext cx="4320000" cy="270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A nauczyciele mają sposoby na włożenie nam </a:t>
            </a:r>
            <a:br>
              <a:rPr lang="de-DE" sz="2800"/>
            </a:br>
            <a:r>
              <a:rPr lang="de-DE" sz="2800"/>
              <a:t>					wiedzy do głowy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4920" y="1620000"/>
            <a:ext cx="5365080" cy="378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40000" y="1800000"/>
            <a:ext cx="3530520" cy="235476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920000" y="4680000"/>
            <a:ext cx="1782000" cy="2354760"/>
          </a:xfrm>
        </p:spPr>
      </p:pic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3420000" y="5760000"/>
            <a:ext cx="4500000" cy="10382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de-DE" sz="2800" b="1"/>
              <a:t>Nawet łopatologicznie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		I my z tego korzystamy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5720" y="1245239"/>
            <a:ext cx="3914280" cy="235476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245239"/>
            <a:ext cx="4186440" cy="2354760"/>
          </a:xfrm>
        </p:spPr>
      </p:pic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49440" y="3764880"/>
            <a:ext cx="4641120" cy="3074759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80000" y="3780000"/>
            <a:ext cx="4680000" cy="306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To głównie rodzice wybierali nam szkołę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6040" y="1962720"/>
            <a:ext cx="7382160" cy="4937400"/>
          </a:xfrm>
        </p:spPr>
      </p:pic>
    </p:spTree>
  </p:cSld>
  <p:clrMapOvr>
    <a:masterClrMapping/>
  </p:clrMapOvr>
  <p:transition spd="med" advTm="5000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600"/>
              <a:t>		Bo nasza szkoła uczy przez dobrą zabawę :)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260000"/>
            <a:ext cx="8280000" cy="5040000"/>
          </a:xfrm>
        </p:spPr>
      </p:pic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900000" y="6480000"/>
            <a:ext cx="8772840" cy="54000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2" rtl="0" hangingPunct="0">
              <a:buNone/>
            </a:pPr>
            <a:r>
              <a:rPr lang="de-DE" sz="2800">
                <a:solidFill>
                  <a:srgbClr val="E6E6FF"/>
                </a:solidFill>
              </a:rPr>
              <a:t>I nawet śnieg zorganizują nam latem</a:t>
            </a:r>
          </a:p>
        </p:txBody>
      </p:sp>
    </p:spTree>
  </p:cSld>
  <p:clrMapOvr>
    <a:masterClrMapping/>
  </p:clrMapOvr>
  <p:transition spd="med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de-DE"/>
              <a:t> 	 				</a:t>
            </a:r>
          </a:p>
          <a:p>
            <a:pPr lvl="0">
              <a:buNone/>
            </a:pPr>
            <a:endParaRPr lang="de-DE"/>
          </a:p>
          <a:p>
            <a:pPr lvl="0">
              <a:buNone/>
            </a:pPr>
            <a:r>
              <a:rPr lang="de-DE"/>
              <a:t> 			</a:t>
            </a:r>
            <a:r>
              <a:rPr lang="de-DE" sz="3200"/>
              <a:t>	</a:t>
            </a:r>
            <a:r>
              <a:rPr lang="de-DE" sz="4400"/>
              <a:t>Dziękuję za uwagę!!!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740879" y="5040000"/>
            <a:ext cx="8772840" cy="2058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endParaRPr lang="de-DE"/>
          </a:p>
          <a:p>
            <a:pPr lvl="0" algn="r">
              <a:buNone/>
            </a:pPr>
            <a:endParaRPr lang="de-DE"/>
          </a:p>
          <a:p>
            <a:pPr lvl="0" algn="r">
              <a:buNone/>
            </a:pPr>
            <a:r>
              <a:rPr lang="de-DE">
                <a:solidFill>
                  <a:srgbClr val="FFFFFF"/>
                </a:solidFill>
              </a:rPr>
              <a:t>Projekt wykonał</a:t>
            </a:r>
          </a:p>
          <a:p>
            <a:pPr lvl="0" algn="r">
              <a:buNone/>
            </a:pPr>
            <a:r>
              <a:rPr lang="de-DE"/>
              <a:t>Jakub Długosz</a:t>
            </a:r>
          </a:p>
          <a:p>
            <a:pPr lvl="0" algn="r">
              <a:buNone/>
            </a:pPr>
            <a:r>
              <a:rPr lang="de-DE"/>
              <a:t>Źródło http://sp82krakow.pl/</a:t>
            </a:r>
          </a:p>
          <a:p>
            <a:pPr lvl="0" algn="just">
              <a:buNone/>
            </a:pPr>
            <a:endParaRPr lang="de-DE"/>
          </a:p>
        </p:txBody>
      </p:sp>
      <p:sp>
        <p:nvSpPr>
          <p:cNvPr id="4" name="Tytuł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</p:spTree>
  </p:cSld>
  <p:clrMapOvr>
    <a:masterClrMapping/>
  </p:clrMapOvr>
  <p:transition spd="med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720" y="1245239"/>
            <a:ext cx="4274280" cy="2894759"/>
          </a:xfrm>
        </p:spPr>
      </p:pic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" y="4140000"/>
            <a:ext cx="4454280" cy="2880000"/>
          </a:xfrm>
        </p:spPr>
      </p:pic>
      <p:sp>
        <p:nvSpPr>
          <p:cNvPr id="4" name="Tytuł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Oglądali dokładnie sale lekcyjne...</a:t>
            </a:r>
          </a:p>
        </p:txBody>
      </p:sp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220000" y="1620000"/>
            <a:ext cx="4860000" cy="3780000"/>
          </a:xfrm>
        </p:spPr>
      </p:pic>
    </p:spTree>
  </p:cSld>
  <p:clrMapOvr>
    <a:masterClrMapping/>
  </p:clrMapOvr>
  <p:transition spd="med" advTm="5000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Sprawdzali czy będzie nam tu dobrze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620000"/>
            <a:ext cx="4860000" cy="396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20000" y="3600000"/>
            <a:ext cx="5400000" cy="342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		Czy będziemy mogli odrabiać lekcje </a:t>
            </a:r>
            <a:br>
              <a:rPr lang="de-DE" sz="2800"/>
            </a:br>
            <a:r>
              <a:rPr lang="de-DE" sz="2800"/>
              <a:t>						na świetlicy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0000" y="3101760"/>
            <a:ext cx="4860000" cy="373824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9240" y="1620000"/>
            <a:ext cx="4460760" cy="324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/>
              <a:t>przeglądali menu na stołówce...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440" y="1260000"/>
            <a:ext cx="4444560" cy="2880000"/>
          </a:xfrm>
        </p:spPr>
      </p:pic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5580000" y="1260000"/>
            <a:ext cx="3600000" cy="144000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de-DE" sz="2800"/>
              <a:t> </a:t>
            </a:r>
          </a:p>
        </p:txBody>
      </p:sp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0000" y="1260000"/>
            <a:ext cx="4860000" cy="2880000"/>
          </a:xfrm>
        </p:spPr>
      </p:pic>
      <p:pic>
        <p:nvPicPr>
          <p:cNvPr id="6" name="" title="a my wolimy..."/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55839" y="4289040"/>
            <a:ext cx="4680000" cy="2700000"/>
          </a:xfrm>
        </p:spPr>
      </p:pic>
      <p:sp>
        <p:nvSpPr>
          <p:cNvPr id="7" name="Symbol zastępczy tekstu 6"/>
          <p:cNvSpPr txBox="1">
            <a:spLocks noGrp="1"/>
          </p:cNvSpPr>
          <p:nvPr>
            <p:ph type="body" idx="4294967295"/>
          </p:nvPr>
        </p:nvSpPr>
        <p:spPr>
          <a:xfrm>
            <a:off x="180000" y="4860000"/>
            <a:ext cx="3939120" cy="858240"/>
          </a:xfrm>
        </p:spPr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de-DE" sz="2800"/>
              <a:t>A my jednak wolimy na słodko...</a:t>
            </a:r>
          </a:p>
        </p:txBody>
      </p:sp>
    </p:spTree>
  </p:cSld>
  <p:clrMapOvr>
    <a:masterClrMapping/>
  </p:clrMapOvr>
  <p:transition spd="med" advTm="5000">
    <p:whee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de-DE" sz="2800"/>
              <a:t>Nas też interesowało to nowe miejsce </a:t>
            </a:r>
            <a:br>
              <a:rPr lang="de-DE" sz="2800"/>
            </a:br>
            <a:r>
              <a:rPr lang="de-DE" sz="2800"/>
              <a:t/>
            </a:r>
            <a:br>
              <a:rPr lang="de-DE" sz="2800"/>
            </a:br>
            <a:r>
              <a:rPr lang="de-DE" sz="2800"/>
              <a:t> a szczególnie...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3420000"/>
            <a:ext cx="4860000" cy="360000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1620000"/>
            <a:ext cx="4820760" cy="3960000"/>
          </a:xfrm>
        </p:spPr>
      </p:pic>
    </p:spTree>
  </p:cSld>
  <p:clrMapOvr>
    <a:masterClrMapping/>
  </p:clrMapOvr>
  <p:transition spd="med" advTm="5000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>
                <a:effectLst>
                  <a:outerShdw dist="17961" dir="2700000">
                    <a:scrgbClr r="0" g="0" b="0"/>
                  </a:outerShdw>
                </a:effectLst>
              </a:rPr>
              <a:t>I tak małe smerfy wylądowały w SP 82....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60640"/>
            <a:ext cx="4930560" cy="3699360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20000" y="3420000"/>
            <a:ext cx="5580000" cy="3600000"/>
          </a:xfr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740879" y="483447"/>
            <a:ext cx="8547905" cy="430887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2800" dirty="0" err="1"/>
              <a:t>Braliśmy</a:t>
            </a:r>
            <a:r>
              <a:rPr lang="de-DE" sz="2800" dirty="0"/>
              <a:t> </a:t>
            </a:r>
            <a:r>
              <a:rPr lang="de-DE" sz="2800" dirty="0" err="1"/>
              <a:t>przykład</a:t>
            </a:r>
            <a:r>
              <a:rPr lang="de-DE" sz="2800" dirty="0"/>
              <a:t> z </a:t>
            </a:r>
            <a:r>
              <a:rPr lang="de-DE" sz="2800" dirty="0" err="1"/>
              <a:t>naszych</a:t>
            </a:r>
            <a:r>
              <a:rPr lang="de-DE" sz="2800" dirty="0"/>
              <a:t> </a:t>
            </a:r>
            <a:r>
              <a:rPr lang="de-DE" sz="2800" dirty="0" err="1"/>
              <a:t>nauczycieli</a:t>
            </a:r>
            <a:r>
              <a:rPr lang="de-DE" sz="2800" dirty="0"/>
              <a:t>...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776" y="1043533"/>
            <a:ext cx="5400000" cy="3672408"/>
          </a:xfrm>
        </p:spPr>
      </p:pic>
      <p:pic>
        <p:nvPicPr>
          <p:cNvPr id="4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87984" y="3707829"/>
            <a:ext cx="7812016" cy="3168155"/>
          </a:xfrm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darkblu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70</Words>
  <Application>Microsoft Office PowerPoint</Application>
  <PresentationFormat>Pokaz na ekranie (4:3)</PresentationFormat>
  <Paragraphs>32</Paragraphs>
  <Slides>21</Slides>
  <Notes>21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Default</vt:lpstr>
      <vt:lpstr>lyt-darkblue</vt:lpstr>
      <vt:lpstr>Moja szkoła</vt:lpstr>
      <vt:lpstr> To głównie rodzice wybierali nam szkołę</vt:lpstr>
      <vt:lpstr>  Oglądali dokładnie sale lekcyjne...</vt:lpstr>
      <vt:lpstr>  Sprawdzali czy będzie nam tu dobrze</vt:lpstr>
      <vt:lpstr>  Czy będziemy mogli odrabiać lekcje        na świetlicy</vt:lpstr>
      <vt:lpstr>przeglądali menu na stołówce...</vt:lpstr>
      <vt:lpstr>Nas też interesowało to nowe miejsce    a szczególnie...</vt:lpstr>
      <vt:lpstr>I tak małe smerfy wylądowały w SP 82....</vt:lpstr>
      <vt:lpstr>Braliśmy przykład z naszych nauczycieli...</vt:lpstr>
      <vt:lpstr>     i...naśladowaliśmy ich</vt:lpstr>
      <vt:lpstr>czasem nawet byliśmy od nich lepsi</vt:lpstr>
      <vt:lpstr>       bo dużo ćwiczymy</vt:lpstr>
      <vt:lpstr>by zajść jak najwyżej</vt:lpstr>
      <vt:lpstr> Nauczyliśmy się pomagać  potrzebującym</vt:lpstr>
      <vt:lpstr>   I zachęcamy do tego innych</vt:lpstr>
      <vt:lpstr>Ale czasem nawet nauczycieli potrafimy  solidnie wystraszyć...</vt:lpstr>
      <vt:lpstr>   tu nawet diabełki znajdą ciekawą lekturę</vt:lpstr>
      <vt:lpstr> A nauczyciele mają sposoby na włożenie nam       wiedzy do głowy</vt:lpstr>
      <vt:lpstr>    I my z tego korzystamy</vt:lpstr>
      <vt:lpstr>  Bo nasza szkoła uczy przez dobrą zabawę :)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szkoła</dc:title>
  <dc:creator>GogaS</dc:creator>
  <cp:lastModifiedBy>GogaS</cp:lastModifiedBy>
  <cp:revision>16</cp:revision>
  <dcterms:created xsi:type="dcterms:W3CDTF">2009-04-16T11:32:32Z</dcterms:created>
  <dcterms:modified xsi:type="dcterms:W3CDTF">2015-04-10T04:16:35Z</dcterms:modified>
</cp:coreProperties>
</file>